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7663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Trig Class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X's</a:t>
                      </a:r>
                      <a:endParaRPr lang="en-US" sz="1100" b="1" i="0" u="none" strike="noStrike" kern="1200" cap="none" spc="0" baseline="0" dirty="0" smtClean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47" y="3256587"/>
            <a:ext cx="7096629" cy="4715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66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201</cp:revision>
  <cp:lastPrinted>2016-01-15T21:54:08Z</cp:lastPrinted>
  <dcterms:created xsi:type="dcterms:W3CDTF">2002-08-21T12:11:08Z</dcterms:created>
  <dcterms:modified xsi:type="dcterms:W3CDTF">2019-01-31T16:23:58Z</dcterms:modified>
  <cp:category>Shooting</cp:category>
</cp:coreProperties>
</file>